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0" r:id="rId5"/>
    <p:sldId id="276" r:id="rId6"/>
    <p:sldId id="274" r:id="rId7"/>
    <p:sldId id="275" r:id="rId8"/>
    <p:sldId id="277" r:id="rId9"/>
    <p:sldId id="259" r:id="rId10"/>
    <p:sldId id="280" r:id="rId11"/>
    <p:sldId id="281" r:id="rId12"/>
    <p:sldId id="261" r:id="rId13"/>
    <p:sldId id="282" r:id="rId14"/>
    <p:sldId id="279" r:id="rId15"/>
    <p:sldId id="283" r:id="rId16"/>
    <p:sldId id="262" r:id="rId17"/>
    <p:sldId id="263" r:id="rId18"/>
    <p:sldId id="264" r:id="rId19"/>
    <p:sldId id="265" r:id="rId20"/>
    <p:sldId id="284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A9AA7-248C-446E-900A-28C661799D67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779227-954B-4BF0-8596-A8A96EC77D4D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00CC"/>
              </a:solidFill>
            </a:rPr>
            <a:t>Знання</a:t>
          </a:r>
          <a:endParaRPr lang="ru-RU" sz="2800" b="1" dirty="0">
            <a:solidFill>
              <a:srgbClr val="0000CC"/>
            </a:solidFill>
          </a:endParaRPr>
        </a:p>
      </dgm:t>
    </dgm:pt>
    <dgm:pt modelId="{F3D1687E-5C77-41D5-B242-FEFEABCF6493}" type="parTrans" cxnId="{C5BCA52A-14F1-48F4-A67B-4D2FE2E2C062}">
      <dgm:prSet/>
      <dgm:spPr/>
      <dgm:t>
        <a:bodyPr/>
        <a:lstStyle/>
        <a:p>
          <a:endParaRPr lang="ru-RU"/>
        </a:p>
      </dgm:t>
    </dgm:pt>
    <dgm:pt modelId="{616FB5EA-6AE5-4149-91C1-CB0508CC1043}" type="sibTrans" cxnId="{C5BCA52A-14F1-48F4-A67B-4D2FE2E2C062}">
      <dgm:prSet/>
      <dgm:spPr/>
      <dgm:t>
        <a:bodyPr/>
        <a:lstStyle/>
        <a:p>
          <a:endParaRPr lang="ru-RU"/>
        </a:p>
      </dgm:t>
    </dgm:pt>
    <dgm:pt modelId="{8802ADFD-E337-43A4-B7ED-B13462113C8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00CC"/>
              </a:solidFill>
            </a:rPr>
            <a:t>Від дорослих</a:t>
          </a:r>
          <a:endParaRPr lang="ru-RU" sz="2800" b="1" dirty="0">
            <a:solidFill>
              <a:srgbClr val="0000CC"/>
            </a:solidFill>
          </a:endParaRPr>
        </a:p>
      </dgm:t>
    </dgm:pt>
    <dgm:pt modelId="{E564653C-DA8F-4165-8F3C-A9C8A3616B06}" type="parTrans" cxnId="{DAFB25CE-DDFC-4DE2-8918-6ADA282947FC}">
      <dgm:prSet/>
      <dgm:spPr/>
      <dgm:t>
        <a:bodyPr/>
        <a:lstStyle/>
        <a:p>
          <a:endParaRPr lang="ru-RU"/>
        </a:p>
      </dgm:t>
    </dgm:pt>
    <dgm:pt modelId="{76D9754C-E7CD-4749-A0E7-DFEE3FF452DB}" type="sibTrans" cxnId="{DAFB25CE-DDFC-4DE2-8918-6ADA282947FC}">
      <dgm:prSet/>
      <dgm:spPr/>
      <dgm:t>
        <a:bodyPr/>
        <a:lstStyle/>
        <a:p>
          <a:endParaRPr lang="ru-RU"/>
        </a:p>
      </dgm:t>
    </dgm:pt>
    <dgm:pt modelId="{38E2B8CF-6EDF-4FB3-8654-4E580B16D34C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00CC"/>
              </a:solidFill>
            </a:rPr>
            <a:t> </a:t>
          </a:r>
          <a:r>
            <a:rPr lang="uk-UA" sz="2800" b="1" dirty="0" err="1" smtClean="0">
              <a:solidFill>
                <a:srgbClr val="0000CC"/>
              </a:solidFill>
            </a:rPr>
            <a:t>енцикло</a:t>
          </a:r>
          <a:endParaRPr lang="uk-UA" sz="2800" b="1" dirty="0" smtClean="0">
            <a:solidFill>
              <a:srgbClr val="0000CC"/>
            </a:solidFill>
          </a:endParaRPr>
        </a:p>
        <a:p>
          <a:r>
            <a:rPr lang="uk-UA" sz="2800" b="1" dirty="0" err="1" smtClean="0">
              <a:solidFill>
                <a:srgbClr val="0000CC"/>
              </a:solidFill>
            </a:rPr>
            <a:t>педій</a:t>
          </a:r>
          <a:r>
            <a:rPr lang="uk-UA" sz="2800" b="1" dirty="0" smtClean="0">
              <a:solidFill>
                <a:srgbClr val="0000CC"/>
              </a:solidFill>
            </a:rPr>
            <a:t>, </a:t>
          </a:r>
          <a:r>
            <a:rPr lang="uk-UA" sz="2800" b="1" dirty="0" err="1" smtClean="0">
              <a:solidFill>
                <a:srgbClr val="0000CC"/>
              </a:solidFill>
            </a:rPr>
            <a:t>словниківдовідників</a:t>
          </a:r>
          <a:endParaRPr lang="ru-RU" sz="2800" b="1" dirty="0">
            <a:solidFill>
              <a:srgbClr val="0000CC"/>
            </a:solidFill>
          </a:endParaRPr>
        </a:p>
      </dgm:t>
    </dgm:pt>
    <dgm:pt modelId="{C127BB6C-7D9C-4999-852F-955C65CEE3E2}" type="parTrans" cxnId="{4E4C5F79-5D73-4F73-8358-C9682CC70175}">
      <dgm:prSet/>
      <dgm:spPr/>
      <dgm:t>
        <a:bodyPr/>
        <a:lstStyle/>
        <a:p>
          <a:endParaRPr lang="ru-RU"/>
        </a:p>
      </dgm:t>
    </dgm:pt>
    <dgm:pt modelId="{D762DD9D-BC11-4CC1-A171-2C99237F9BD5}" type="sibTrans" cxnId="{4E4C5F79-5D73-4F73-8358-C9682CC70175}">
      <dgm:prSet/>
      <dgm:spPr/>
      <dgm:t>
        <a:bodyPr/>
        <a:lstStyle/>
        <a:p>
          <a:endParaRPr lang="ru-RU"/>
        </a:p>
      </dgm:t>
    </dgm:pt>
    <dgm:pt modelId="{2D84404C-2772-4308-912A-54E35BE51D2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00CC"/>
              </a:solidFill>
            </a:rPr>
            <a:t> книг</a:t>
          </a:r>
          <a:endParaRPr lang="ru-RU" sz="2800" b="1" dirty="0">
            <a:solidFill>
              <a:srgbClr val="0000CC"/>
            </a:solidFill>
          </a:endParaRPr>
        </a:p>
      </dgm:t>
    </dgm:pt>
    <dgm:pt modelId="{CDCE2F35-60C3-4411-8A68-D87A67725B92}" type="parTrans" cxnId="{BF20D109-4E73-4824-8C91-9E110DEF03A9}">
      <dgm:prSet/>
      <dgm:spPr/>
      <dgm:t>
        <a:bodyPr/>
        <a:lstStyle/>
        <a:p>
          <a:endParaRPr lang="ru-RU"/>
        </a:p>
      </dgm:t>
    </dgm:pt>
    <dgm:pt modelId="{FD26D24E-11E6-4DC1-A729-23FBB9E86143}" type="sibTrans" cxnId="{BF20D109-4E73-4824-8C91-9E110DEF03A9}">
      <dgm:prSet/>
      <dgm:spPr/>
      <dgm:t>
        <a:bodyPr/>
        <a:lstStyle/>
        <a:p>
          <a:endParaRPr lang="ru-RU"/>
        </a:p>
      </dgm:t>
    </dgm:pt>
    <dgm:pt modelId="{E1660CD5-F17C-4AB3-A0D6-AEF8CCBA897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00CC"/>
              </a:solidFill>
            </a:rPr>
            <a:t>телебачення</a:t>
          </a:r>
          <a:endParaRPr lang="ru-RU" sz="2800" b="1" dirty="0">
            <a:solidFill>
              <a:srgbClr val="0000CC"/>
            </a:solidFill>
          </a:endParaRPr>
        </a:p>
      </dgm:t>
    </dgm:pt>
    <dgm:pt modelId="{5859D7DC-A1D1-4394-8357-C6A10EF1E36F}" type="parTrans" cxnId="{A2B2AC1F-E617-4CAF-B7F8-B083439BEF6C}">
      <dgm:prSet/>
      <dgm:spPr/>
      <dgm:t>
        <a:bodyPr/>
        <a:lstStyle/>
        <a:p>
          <a:endParaRPr lang="ru-RU"/>
        </a:p>
      </dgm:t>
    </dgm:pt>
    <dgm:pt modelId="{DC7AB763-78B4-4357-B17B-1190895F4A57}" type="sibTrans" cxnId="{A2B2AC1F-E617-4CAF-B7F8-B083439BEF6C}">
      <dgm:prSet/>
      <dgm:spPr/>
      <dgm:t>
        <a:bodyPr/>
        <a:lstStyle/>
        <a:p>
          <a:endParaRPr lang="ru-RU"/>
        </a:p>
      </dgm:t>
    </dgm:pt>
    <dgm:pt modelId="{B3BA97DC-B47C-4F7D-9C96-542FE1CFB6CB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00CC"/>
              </a:solidFill>
            </a:rPr>
            <a:t>журналів газет</a:t>
          </a:r>
          <a:endParaRPr lang="ru-RU" sz="2800" b="1" dirty="0">
            <a:solidFill>
              <a:srgbClr val="0000CC"/>
            </a:solidFill>
          </a:endParaRPr>
        </a:p>
      </dgm:t>
    </dgm:pt>
    <dgm:pt modelId="{97D6D13B-F8EC-44D1-BDCA-D2CF294CE213}" type="parTrans" cxnId="{E2896511-F914-4162-81AD-26F1F3950946}">
      <dgm:prSet/>
      <dgm:spPr/>
      <dgm:t>
        <a:bodyPr/>
        <a:lstStyle/>
        <a:p>
          <a:endParaRPr lang="ru-RU"/>
        </a:p>
      </dgm:t>
    </dgm:pt>
    <dgm:pt modelId="{1D384227-01EF-4D32-A7CD-353783BF061D}" type="sibTrans" cxnId="{E2896511-F914-4162-81AD-26F1F3950946}">
      <dgm:prSet/>
      <dgm:spPr/>
      <dgm:t>
        <a:bodyPr/>
        <a:lstStyle/>
        <a:p>
          <a:endParaRPr lang="ru-RU"/>
        </a:p>
      </dgm:t>
    </dgm:pt>
    <dgm:pt modelId="{FD836373-B2A9-405E-8654-A0E1B5ECDB8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00CC"/>
              </a:solidFill>
            </a:rPr>
            <a:t> </a:t>
          </a:r>
          <a:r>
            <a:rPr lang="uk-UA" sz="2800" b="1" dirty="0" err="1" smtClean="0">
              <a:solidFill>
                <a:srgbClr val="0000CC"/>
              </a:solidFill>
            </a:rPr>
            <a:t>комп</a:t>
          </a:r>
          <a:r>
            <a:rPr lang="en-US" sz="2800" b="1" dirty="0" smtClean="0">
              <a:solidFill>
                <a:srgbClr val="0000CC"/>
              </a:solidFill>
            </a:rPr>
            <a:t>’</a:t>
          </a:r>
          <a:r>
            <a:rPr lang="uk-UA" sz="2800" b="1" dirty="0" err="1" smtClean="0">
              <a:solidFill>
                <a:srgbClr val="0000CC"/>
              </a:solidFill>
            </a:rPr>
            <a:t>ютерів</a:t>
          </a:r>
          <a:endParaRPr lang="ru-RU" sz="2800" b="1" dirty="0">
            <a:solidFill>
              <a:srgbClr val="0000CC"/>
            </a:solidFill>
          </a:endParaRPr>
        </a:p>
      </dgm:t>
    </dgm:pt>
    <dgm:pt modelId="{6B5B8FE8-016A-4828-8302-F12C6C5A257F}" type="parTrans" cxnId="{227DB9A9-BC45-484D-8923-7E65B486EF72}">
      <dgm:prSet/>
      <dgm:spPr/>
      <dgm:t>
        <a:bodyPr/>
        <a:lstStyle/>
        <a:p>
          <a:endParaRPr lang="ru-RU"/>
        </a:p>
      </dgm:t>
    </dgm:pt>
    <dgm:pt modelId="{790CED7F-D25A-4A03-AC00-78E4DEDD30A4}" type="sibTrans" cxnId="{227DB9A9-BC45-484D-8923-7E65B486EF72}">
      <dgm:prSet/>
      <dgm:spPr/>
      <dgm:t>
        <a:bodyPr/>
        <a:lstStyle/>
        <a:p>
          <a:endParaRPr lang="ru-RU"/>
        </a:p>
      </dgm:t>
    </dgm:pt>
    <dgm:pt modelId="{ECDAD1D2-7D38-4D05-A18C-4C604850A643}" type="pres">
      <dgm:prSet presAssocID="{EBEA9AA7-248C-446E-900A-28C661799D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1C7983-0D16-4D3C-9F0B-8CAC13EBDE7A}" type="pres">
      <dgm:prSet presAssocID="{CC779227-954B-4BF0-8596-A8A96EC77D4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8FE19005-44AF-4B38-9730-E5AF26CC6EED}" type="pres">
      <dgm:prSet presAssocID="{8802ADFD-E337-43A4-B7ED-B13462113C85}" presName="Accent1" presStyleCnt="0"/>
      <dgm:spPr/>
    </dgm:pt>
    <dgm:pt modelId="{89761DB6-82A6-4C65-92B1-E14706219101}" type="pres">
      <dgm:prSet presAssocID="{8802ADFD-E337-43A4-B7ED-B13462113C85}" presName="Accent" presStyleLbl="bgShp" presStyleIdx="0" presStyleCnt="6"/>
      <dgm:spPr/>
    </dgm:pt>
    <dgm:pt modelId="{620CCE0C-1A12-4086-A708-AD3F07473DD8}" type="pres">
      <dgm:prSet presAssocID="{8802ADFD-E337-43A4-B7ED-B13462113C85}" presName="Child1" presStyleLbl="node1" presStyleIdx="0" presStyleCnt="6" custScaleX="114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9C363-F12A-4979-9ED2-0E8654EC9594}" type="pres">
      <dgm:prSet presAssocID="{38E2B8CF-6EDF-4FB3-8654-4E580B16D34C}" presName="Accent2" presStyleCnt="0"/>
      <dgm:spPr/>
    </dgm:pt>
    <dgm:pt modelId="{BECAABA8-DB29-412B-828D-A80EA8A985DC}" type="pres">
      <dgm:prSet presAssocID="{38E2B8CF-6EDF-4FB3-8654-4E580B16D34C}" presName="Accent" presStyleLbl="bgShp" presStyleIdx="1" presStyleCnt="6"/>
      <dgm:spPr/>
    </dgm:pt>
    <dgm:pt modelId="{72025B25-7AFF-446B-A6EB-5FA56258C946}" type="pres">
      <dgm:prSet presAssocID="{38E2B8CF-6EDF-4FB3-8654-4E580B16D34C}" presName="Child2" presStyleLbl="node1" presStyleIdx="1" presStyleCnt="6" custScaleX="135361" custScaleY="159392" custLinFactNeighborX="71752" custLinFactNeighborY="-24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36465-C4BA-4532-853E-485CA9A585B3}" type="pres">
      <dgm:prSet presAssocID="{2D84404C-2772-4308-912A-54E35BE51D25}" presName="Accent3" presStyleCnt="0"/>
      <dgm:spPr/>
    </dgm:pt>
    <dgm:pt modelId="{4F49508A-46BD-41DC-A91A-031CDFFC67FC}" type="pres">
      <dgm:prSet presAssocID="{2D84404C-2772-4308-912A-54E35BE51D25}" presName="Accent" presStyleLbl="bgShp" presStyleIdx="2" presStyleCnt="6"/>
      <dgm:spPr/>
    </dgm:pt>
    <dgm:pt modelId="{52113B69-2AB7-4CF8-9A2E-498AE9B72DD5}" type="pres">
      <dgm:prSet presAssocID="{2D84404C-2772-4308-912A-54E35BE51D25}" presName="Child3" presStyleLbl="node1" presStyleIdx="2" presStyleCnt="6" custScaleX="94005" custScaleY="135149" custLinFactNeighborX="34993" custLinFactNeighborY="39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C7686-4D9B-403D-A580-BA21FF331667}" type="pres">
      <dgm:prSet presAssocID="{E1660CD5-F17C-4AB3-A0D6-AEF8CCBA8975}" presName="Accent4" presStyleCnt="0"/>
      <dgm:spPr/>
    </dgm:pt>
    <dgm:pt modelId="{100313AD-980F-4FAD-8419-E331DE683791}" type="pres">
      <dgm:prSet presAssocID="{E1660CD5-F17C-4AB3-A0D6-AEF8CCBA8975}" presName="Accent" presStyleLbl="bgShp" presStyleIdx="3" presStyleCnt="6"/>
      <dgm:spPr/>
    </dgm:pt>
    <dgm:pt modelId="{BA489BC7-2AA0-4D9C-B0B5-F9F339A18DC1}" type="pres">
      <dgm:prSet presAssocID="{E1660CD5-F17C-4AB3-A0D6-AEF8CCBA8975}" presName="Child4" presStyleLbl="node1" presStyleIdx="3" presStyleCnt="6" custScaleX="107546" custLinFactNeighborX="9438" custLinFactNeighborY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52AE9-F7F1-41B1-90DA-7BEB96642053}" type="pres">
      <dgm:prSet presAssocID="{B3BA97DC-B47C-4F7D-9C96-542FE1CFB6CB}" presName="Accent5" presStyleCnt="0"/>
      <dgm:spPr/>
    </dgm:pt>
    <dgm:pt modelId="{6E00FBCD-160F-469C-A836-25FBBC139AC0}" type="pres">
      <dgm:prSet presAssocID="{B3BA97DC-B47C-4F7D-9C96-542FE1CFB6CB}" presName="Accent" presStyleLbl="bgShp" presStyleIdx="4" presStyleCnt="6"/>
      <dgm:spPr/>
    </dgm:pt>
    <dgm:pt modelId="{15AB689E-08FE-494B-83BE-99960EC036D7}" type="pres">
      <dgm:prSet presAssocID="{B3BA97DC-B47C-4F7D-9C96-542FE1CFB6CB}" presName="Child5" presStyleLbl="node1" presStyleIdx="4" presStyleCnt="6" custScaleX="120489" custScaleY="163237" custLinFactNeighborX="-25229" custLinFactNeighborY="37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00A17-8726-4673-969F-137DA6BBB0BC}" type="pres">
      <dgm:prSet presAssocID="{FD836373-B2A9-405E-8654-A0E1B5ECDB85}" presName="Accent6" presStyleCnt="0"/>
      <dgm:spPr/>
    </dgm:pt>
    <dgm:pt modelId="{8CB30967-BAFF-4641-B6B0-0E0C11576FD1}" type="pres">
      <dgm:prSet presAssocID="{FD836373-B2A9-405E-8654-A0E1B5ECDB85}" presName="Accent" presStyleLbl="bgShp" presStyleIdx="5" presStyleCnt="6"/>
      <dgm:spPr/>
    </dgm:pt>
    <dgm:pt modelId="{704FD254-DF83-4196-B036-79B5EB94A07E}" type="pres">
      <dgm:prSet presAssocID="{FD836373-B2A9-405E-8654-A0E1B5ECDB85}" presName="Child6" presStyleLbl="node1" presStyleIdx="5" presStyleCnt="6" custScaleX="122711" custScaleY="167045" custLinFactNeighborX="-50437" custLinFactNeighborY="-35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28E1A3-0C80-4BC8-8285-38D48C1C4ED8}" type="presOf" srcId="{E1660CD5-F17C-4AB3-A0D6-AEF8CCBA8975}" destId="{BA489BC7-2AA0-4D9C-B0B5-F9F339A18DC1}" srcOrd="0" destOrd="0" presId="urn:microsoft.com/office/officeart/2011/layout/HexagonRadial"/>
    <dgm:cxn modelId="{A2B2AC1F-E617-4CAF-B7F8-B083439BEF6C}" srcId="{CC779227-954B-4BF0-8596-A8A96EC77D4D}" destId="{E1660CD5-F17C-4AB3-A0D6-AEF8CCBA8975}" srcOrd="3" destOrd="0" parTransId="{5859D7DC-A1D1-4394-8357-C6A10EF1E36F}" sibTransId="{DC7AB763-78B4-4357-B17B-1190895F4A57}"/>
    <dgm:cxn modelId="{C5BCA52A-14F1-48F4-A67B-4D2FE2E2C062}" srcId="{EBEA9AA7-248C-446E-900A-28C661799D67}" destId="{CC779227-954B-4BF0-8596-A8A96EC77D4D}" srcOrd="0" destOrd="0" parTransId="{F3D1687E-5C77-41D5-B242-FEFEABCF6493}" sibTransId="{616FB5EA-6AE5-4149-91C1-CB0508CC1043}"/>
    <dgm:cxn modelId="{A86662F0-C9AF-4CB1-A2FD-709F0336ED94}" type="presOf" srcId="{FD836373-B2A9-405E-8654-A0E1B5ECDB85}" destId="{704FD254-DF83-4196-B036-79B5EB94A07E}" srcOrd="0" destOrd="0" presId="urn:microsoft.com/office/officeart/2011/layout/HexagonRadial"/>
    <dgm:cxn modelId="{E2896511-F914-4162-81AD-26F1F3950946}" srcId="{CC779227-954B-4BF0-8596-A8A96EC77D4D}" destId="{B3BA97DC-B47C-4F7D-9C96-542FE1CFB6CB}" srcOrd="4" destOrd="0" parTransId="{97D6D13B-F8EC-44D1-BDCA-D2CF294CE213}" sibTransId="{1D384227-01EF-4D32-A7CD-353783BF061D}"/>
    <dgm:cxn modelId="{1DF2EEC4-A75E-4009-8519-D9E66A2EE882}" type="presOf" srcId="{38E2B8CF-6EDF-4FB3-8654-4E580B16D34C}" destId="{72025B25-7AFF-446B-A6EB-5FA56258C946}" srcOrd="0" destOrd="0" presId="urn:microsoft.com/office/officeart/2011/layout/HexagonRadial"/>
    <dgm:cxn modelId="{227DB9A9-BC45-484D-8923-7E65B486EF72}" srcId="{CC779227-954B-4BF0-8596-A8A96EC77D4D}" destId="{FD836373-B2A9-405E-8654-A0E1B5ECDB85}" srcOrd="5" destOrd="0" parTransId="{6B5B8FE8-016A-4828-8302-F12C6C5A257F}" sibTransId="{790CED7F-D25A-4A03-AC00-78E4DEDD30A4}"/>
    <dgm:cxn modelId="{5C7CC466-9537-4293-9212-6EDA6B837018}" type="presOf" srcId="{EBEA9AA7-248C-446E-900A-28C661799D67}" destId="{ECDAD1D2-7D38-4D05-A18C-4C604850A643}" srcOrd="0" destOrd="0" presId="urn:microsoft.com/office/officeart/2011/layout/HexagonRadial"/>
    <dgm:cxn modelId="{E7070810-0481-4F1A-B61B-F0C44A49E434}" type="presOf" srcId="{B3BA97DC-B47C-4F7D-9C96-542FE1CFB6CB}" destId="{15AB689E-08FE-494B-83BE-99960EC036D7}" srcOrd="0" destOrd="0" presId="urn:microsoft.com/office/officeart/2011/layout/HexagonRadial"/>
    <dgm:cxn modelId="{67AF6D9D-A982-4EB7-8407-3C19D6529F47}" type="presOf" srcId="{CC779227-954B-4BF0-8596-A8A96EC77D4D}" destId="{201C7983-0D16-4D3C-9F0B-8CAC13EBDE7A}" srcOrd="0" destOrd="0" presId="urn:microsoft.com/office/officeart/2011/layout/HexagonRadial"/>
    <dgm:cxn modelId="{C5FA430A-80E6-4743-8661-DB46EE72DC90}" type="presOf" srcId="{8802ADFD-E337-43A4-B7ED-B13462113C85}" destId="{620CCE0C-1A12-4086-A708-AD3F07473DD8}" srcOrd="0" destOrd="0" presId="urn:microsoft.com/office/officeart/2011/layout/HexagonRadial"/>
    <dgm:cxn modelId="{DAFB25CE-DDFC-4DE2-8918-6ADA282947FC}" srcId="{CC779227-954B-4BF0-8596-A8A96EC77D4D}" destId="{8802ADFD-E337-43A4-B7ED-B13462113C85}" srcOrd="0" destOrd="0" parTransId="{E564653C-DA8F-4165-8F3C-A9C8A3616B06}" sibTransId="{76D9754C-E7CD-4749-A0E7-DFEE3FF452DB}"/>
    <dgm:cxn modelId="{BF20D109-4E73-4824-8C91-9E110DEF03A9}" srcId="{CC779227-954B-4BF0-8596-A8A96EC77D4D}" destId="{2D84404C-2772-4308-912A-54E35BE51D25}" srcOrd="2" destOrd="0" parTransId="{CDCE2F35-60C3-4411-8A68-D87A67725B92}" sibTransId="{FD26D24E-11E6-4DC1-A729-23FBB9E86143}"/>
    <dgm:cxn modelId="{FD74570B-0AE8-4E1D-ABDD-125F49DBC3B2}" type="presOf" srcId="{2D84404C-2772-4308-912A-54E35BE51D25}" destId="{52113B69-2AB7-4CF8-9A2E-498AE9B72DD5}" srcOrd="0" destOrd="0" presId="urn:microsoft.com/office/officeart/2011/layout/HexagonRadial"/>
    <dgm:cxn modelId="{4E4C5F79-5D73-4F73-8358-C9682CC70175}" srcId="{CC779227-954B-4BF0-8596-A8A96EC77D4D}" destId="{38E2B8CF-6EDF-4FB3-8654-4E580B16D34C}" srcOrd="1" destOrd="0" parTransId="{C127BB6C-7D9C-4999-852F-955C65CEE3E2}" sibTransId="{D762DD9D-BC11-4CC1-A171-2C99237F9BD5}"/>
    <dgm:cxn modelId="{1E55FB57-8BAD-43E9-8C52-4476E09B825B}" type="presParOf" srcId="{ECDAD1D2-7D38-4D05-A18C-4C604850A643}" destId="{201C7983-0D16-4D3C-9F0B-8CAC13EBDE7A}" srcOrd="0" destOrd="0" presId="urn:microsoft.com/office/officeart/2011/layout/HexagonRadial"/>
    <dgm:cxn modelId="{8607B062-9917-4DA1-A061-B0F5C89DDA4E}" type="presParOf" srcId="{ECDAD1D2-7D38-4D05-A18C-4C604850A643}" destId="{8FE19005-44AF-4B38-9730-E5AF26CC6EED}" srcOrd="1" destOrd="0" presId="urn:microsoft.com/office/officeart/2011/layout/HexagonRadial"/>
    <dgm:cxn modelId="{ED1514B4-6D8F-4753-BEB1-B43303B379CA}" type="presParOf" srcId="{8FE19005-44AF-4B38-9730-E5AF26CC6EED}" destId="{89761DB6-82A6-4C65-92B1-E14706219101}" srcOrd="0" destOrd="0" presId="urn:microsoft.com/office/officeart/2011/layout/HexagonRadial"/>
    <dgm:cxn modelId="{0CC7A152-FA5F-4762-A6B4-B38864791268}" type="presParOf" srcId="{ECDAD1D2-7D38-4D05-A18C-4C604850A643}" destId="{620CCE0C-1A12-4086-A708-AD3F07473DD8}" srcOrd="2" destOrd="0" presId="urn:microsoft.com/office/officeart/2011/layout/HexagonRadial"/>
    <dgm:cxn modelId="{C3689723-906C-44F0-8510-E0C57CFF65C8}" type="presParOf" srcId="{ECDAD1D2-7D38-4D05-A18C-4C604850A643}" destId="{EDB9C363-F12A-4979-9ED2-0E8654EC9594}" srcOrd="3" destOrd="0" presId="urn:microsoft.com/office/officeart/2011/layout/HexagonRadial"/>
    <dgm:cxn modelId="{3C5BDDCE-2909-41A2-A76D-19EB8A61799C}" type="presParOf" srcId="{EDB9C363-F12A-4979-9ED2-0E8654EC9594}" destId="{BECAABA8-DB29-412B-828D-A80EA8A985DC}" srcOrd="0" destOrd="0" presId="urn:microsoft.com/office/officeart/2011/layout/HexagonRadial"/>
    <dgm:cxn modelId="{4241A49B-072B-4E4D-8A43-C8886148CC63}" type="presParOf" srcId="{ECDAD1D2-7D38-4D05-A18C-4C604850A643}" destId="{72025B25-7AFF-446B-A6EB-5FA56258C946}" srcOrd="4" destOrd="0" presId="urn:microsoft.com/office/officeart/2011/layout/HexagonRadial"/>
    <dgm:cxn modelId="{E00A574F-64B8-4BDD-BE21-6E22ACAE81DA}" type="presParOf" srcId="{ECDAD1D2-7D38-4D05-A18C-4C604850A643}" destId="{14336465-C4BA-4532-853E-485CA9A585B3}" srcOrd="5" destOrd="0" presId="urn:microsoft.com/office/officeart/2011/layout/HexagonRadial"/>
    <dgm:cxn modelId="{C3304773-34B5-4E7F-9F75-F541EE8D8560}" type="presParOf" srcId="{14336465-C4BA-4532-853E-485CA9A585B3}" destId="{4F49508A-46BD-41DC-A91A-031CDFFC67FC}" srcOrd="0" destOrd="0" presId="urn:microsoft.com/office/officeart/2011/layout/HexagonRadial"/>
    <dgm:cxn modelId="{B2889420-EEB6-4EB5-A4D2-8026F2EF6877}" type="presParOf" srcId="{ECDAD1D2-7D38-4D05-A18C-4C604850A643}" destId="{52113B69-2AB7-4CF8-9A2E-498AE9B72DD5}" srcOrd="6" destOrd="0" presId="urn:microsoft.com/office/officeart/2011/layout/HexagonRadial"/>
    <dgm:cxn modelId="{32BD4FB1-B9DD-4BC4-848B-42AFE7CCA084}" type="presParOf" srcId="{ECDAD1D2-7D38-4D05-A18C-4C604850A643}" destId="{96DC7686-4D9B-403D-A580-BA21FF331667}" srcOrd="7" destOrd="0" presId="urn:microsoft.com/office/officeart/2011/layout/HexagonRadial"/>
    <dgm:cxn modelId="{5E2D3253-6389-40E9-ADF3-C2952AB21EE9}" type="presParOf" srcId="{96DC7686-4D9B-403D-A580-BA21FF331667}" destId="{100313AD-980F-4FAD-8419-E331DE683791}" srcOrd="0" destOrd="0" presId="urn:microsoft.com/office/officeart/2011/layout/HexagonRadial"/>
    <dgm:cxn modelId="{198CA334-2F9B-4E81-AF7F-CFDDF4D637E2}" type="presParOf" srcId="{ECDAD1D2-7D38-4D05-A18C-4C604850A643}" destId="{BA489BC7-2AA0-4D9C-B0B5-F9F339A18DC1}" srcOrd="8" destOrd="0" presId="urn:microsoft.com/office/officeart/2011/layout/HexagonRadial"/>
    <dgm:cxn modelId="{8B8D378F-334D-43D1-BFAF-4D499F5F1FB5}" type="presParOf" srcId="{ECDAD1D2-7D38-4D05-A18C-4C604850A643}" destId="{AD452AE9-F7F1-41B1-90DA-7BEB96642053}" srcOrd="9" destOrd="0" presId="urn:microsoft.com/office/officeart/2011/layout/HexagonRadial"/>
    <dgm:cxn modelId="{9A35BEA6-1596-437E-BDF9-54CBB3BAD8F3}" type="presParOf" srcId="{AD452AE9-F7F1-41B1-90DA-7BEB96642053}" destId="{6E00FBCD-160F-469C-A836-25FBBC139AC0}" srcOrd="0" destOrd="0" presId="urn:microsoft.com/office/officeart/2011/layout/HexagonRadial"/>
    <dgm:cxn modelId="{27C4C7FE-3F9F-4C0B-83A2-05FE4E2DC85C}" type="presParOf" srcId="{ECDAD1D2-7D38-4D05-A18C-4C604850A643}" destId="{15AB689E-08FE-494B-83BE-99960EC036D7}" srcOrd="10" destOrd="0" presId="urn:microsoft.com/office/officeart/2011/layout/HexagonRadial"/>
    <dgm:cxn modelId="{362AA724-BE54-44D4-AAE4-E619FBA54723}" type="presParOf" srcId="{ECDAD1D2-7D38-4D05-A18C-4C604850A643}" destId="{0F900A17-8726-4673-969F-137DA6BBB0BC}" srcOrd="11" destOrd="0" presId="urn:microsoft.com/office/officeart/2011/layout/HexagonRadial"/>
    <dgm:cxn modelId="{34EF5155-AEB8-47DE-9FCF-DD69F65DA28F}" type="presParOf" srcId="{0F900A17-8726-4673-969F-137DA6BBB0BC}" destId="{8CB30967-BAFF-4641-B6B0-0E0C11576FD1}" srcOrd="0" destOrd="0" presId="urn:microsoft.com/office/officeart/2011/layout/HexagonRadial"/>
    <dgm:cxn modelId="{0878C63E-169B-4BEA-B5B6-D4CAF650B004}" type="presParOf" srcId="{ECDAD1D2-7D38-4D05-A18C-4C604850A643}" destId="{704FD254-DF83-4196-B036-79B5EB94A07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C7983-0D16-4D3C-9F0B-8CAC13EBDE7A}">
      <dsp:nvSpPr>
        <dsp:cNvPr id="0" name=""/>
        <dsp:cNvSpPr/>
      </dsp:nvSpPr>
      <dsp:spPr>
        <a:xfrm>
          <a:off x="2240503" y="1997761"/>
          <a:ext cx="2539241" cy="219654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CC"/>
              </a:solidFill>
            </a:rPr>
            <a:t>Знання</a:t>
          </a:r>
          <a:endParaRPr lang="ru-RU" sz="2800" b="1" kern="1200" dirty="0">
            <a:solidFill>
              <a:srgbClr val="0000CC"/>
            </a:solidFill>
          </a:endParaRPr>
        </a:p>
      </dsp:txBody>
      <dsp:txXfrm>
        <a:off x="2661291" y="2361759"/>
        <a:ext cx="1697665" cy="1468550"/>
      </dsp:txXfrm>
    </dsp:sp>
    <dsp:sp modelId="{BECAABA8-DB29-412B-828D-A80EA8A985DC}">
      <dsp:nvSpPr>
        <dsp:cNvPr id="0" name=""/>
        <dsp:cNvSpPr/>
      </dsp:nvSpPr>
      <dsp:spPr>
        <a:xfrm>
          <a:off x="3830556" y="946861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CCE0C-1A12-4086-A708-AD3F07473DD8}">
      <dsp:nvSpPr>
        <dsp:cNvPr id="0" name=""/>
        <dsp:cNvSpPr/>
      </dsp:nvSpPr>
      <dsp:spPr>
        <a:xfrm>
          <a:off x="2323893" y="0"/>
          <a:ext cx="2381911" cy="180021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CC"/>
              </a:solidFill>
            </a:rPr>
            <a:t>Від дорослих</a:t>
          </a:r>
          <a:endParaRPr lang="ru-RU" sz="2800" b="1" kern="1200" dirty="0">
            <a:solidFill>
              <a:srgbClr val="0000CC"/>
            </a:solidFill>
          </a:endParaRPr>
        </a:p>
      </dsp:txBody>
      <dsp:txXfrm>
        <a:off x="2693826" y="279590"/>
        <a:ext cx="1642045" cy="1241034"/>
      </dsp:txXfrm>
    </dsp:sp>
    <dsp:sp modelId="{4F49508A-46BD-41DC-A91A-031CDFFC67FC}">
      <dsp:nvSpPr>
        <dsp:cNvPr id="0" name=""/>
        <dsp:cNvSpPr/>
      </dsp:nvSpPr>
      <dsp:spPr>
        <a:xfrm>
          <a:off x="4948673" y="2490079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25B25-7AFF-446B-A6EB-5FA56258C946}">
      <dsp:nvSpPr>
        <dsp:cNvPr id="0" name=""/>
        <dsp:cNvSpPr/>
      </dsp:nvSpPr>
      <dsp:spPr>
        <a:xfrm>
          <a:off x="4335742" y="133768"/>
          <a:ext cx="2816713" cy="28693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CC"/>
              </a:solidFill>
            </a:rPr>
            <a:t> </a:t>
          </a:r>
          <a:r>
            <a:rPr lang="uk-UA" sz="2800" b="1" kern="1200" dirty="0" err="1" smtClean="0">
              <a:solidFill>
                <a:srgbClr val="0000CC"/>
              </a:solidFill>
            </a:rPr>
            <a:t>енцикло</a:t>
          </a:r>
          <a:endParaRPr lang="uk-UA" sz="2800" b="1" kern="1200" dirty="0" smtClean="0">
            <a:solidFill>
              <a:srgbClr val="0000CC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solidFill>
                <a:srgbClr val="0000CC"/>
              </a:solidFill>
            </a:rPr>
            <a:t>педій</a:t>
          </a:r>
          <a:r>
            <a:rPr lang="uk-UA" sz="2800" b="1" kern="1200" dirty="0" smtClean="0">
              <a:solidFill>
                <a:srgbClr val="0000CC"/>
              </a:solidFill>
            </a:rPr>
            <a:t>, </a:t>
          </a:r>
          <a:r>
            <a:rPr lang="uk-UA" sz="2800" b="1" kern="1200" dirty="0" err="1" smtClean="0">
              <a:solidFill>
                <a:srgbClr val="0000CC"/>
              </a:solidFill>
            </a:rPr>
            <a:t>словниківдовідників</a:t>
          </a:r>
          <a:endParaRPr lang="ru-RU" sz="2800" b="1" kern="1200" dirty="0">
            <a:solidFill>
              <a:srgbClr val="0000CC"/>
            </a:solidFill>
          </a:endParaRPr>
        </a:p>
      </dsp:txBody>
      <dsp:txXfrm>
        <a:off x="4855472" y="663220"/>
        <a:ext cx="1777253" cy="1810493"/>
      </dsp:txXfrm>
    </dsp:sp>
    <dsp:sp modelId="{100313AD-980F-4FAD-8419-E331DE683791}">
      <dsp:nvSpPr>
        <dsp:cNvPr id="0" name=""/>
        <dsp:cNvSpPr/>
      </dsp:nvSpPr>
      <dsp:spPr>
        <a:xfrm>
          <a:off x="4171957" y="4232082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13B69-2AB7-4CF8-9A2E-498AE9B72DD5}">
      <dsp:nvSpPr>
        <dsp:cNvPr id="0" name=""/>
        <dsp:cNvSpPr/>
      </dsp:nvSpPr>
      <dsp:spPr>
        <a:xfrm>
          <a:off x="5173363" y="3672405"/>
          <a:ext cx="1956140" cy="243297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CC"/>
              </a:solidFill>
            </a:rPr>
            <a:t> книг</a:t>
          </a:r>
          <a:endParaRPr lang="ru-RU" sz="2800" b="1" kern="1200" dirty="0">
            <a:solidFill>
              <a:srgbClr val="0000CC"/>
            </a:solidFill>
          </a:endParaRPr>
        </a:p>
      </dsp:txBody>
      <dsp:txXfrm>
        <a:off x="5534303" y="4121329"/>
        <a:ext cx="1234260" cy="1535123"/>
      </dsp:txXfrm>
    </dsp:sp>
    <dsp:sp modelId="{6E00FBCD-160F-469C-A836-25FBBC139AC0}">
      <dsp:nvSpPr>
        <dsp:cNvPr id="0" name=""/>
        <dsp:cNvSpPr/>
      </dsp:nvSpPr>
      <dsp:spPr>
        <a:xfrm>
          <a:off x="2245229" y="4412909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89BC7-2AA0-4D9C-B0B5-F9F339A18DC1}">
      <dsp:nvSpPr>
        <dsp:cNvPr id="0" name=""/>
        <dsp:cNvSpPr/>
      </dsp:nvSpPr>
      <dsp:spPr>
        <a:xfrm>
          <a:off x="2592287" y="4392473"/>
          <a:ext cx="2237914" cy="180021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CC"/>
              </a:solidFill>
            </a:rPr>
            <a:t>телебачення</a:t>
          </a:r>
          <a:endParaRPr lang="ru-RU" sz="2800" b="1" kern="1200" dirty="0">
            <a:solidFill>
              <a:srgbClr val="0000CC"/>
            </a:solidFill>
          </a:endParaRPr>
        </a:p>
      </dsp:txBody>
      <dsp:txXfrm>
        <a:off x="2950220" y="4680400"/>
        <a:ext cx="1522048" cy="1224360"/>
      </dsp:txXfrm>
    </dsp:sp>
    <dsp:sp modelId="{8CB30967-BAFF-4641-B6B0-0E0C11576FD1}">
      <dsp:nvSpPr>
        <dsp:cNvPr id="0" name=""/>
        <dsp:cNvSpPr/>
      </dsp:nvSpPr>
      <dsp:spPr>
        <a:xfrm>
          <a:off x="1108802" y="2870310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B689E-08FE-494B-83BE-99960EC036D7}">
      <dsp:nvSpPr>
        <dsp:cNvPr id="0" name=""/>
        <dsp:cNvSpPr/>
      </dsp:nvSpPr>
      <dsp:spPr>
        <a:xfrm>
          <a:off x="0" y="3254072"/>
          <a:ext cx="2507243" cy="293861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CC"/>
              </a:solidFill>
            </a:rPr>
            <a:t>журналів газет</a:t>
          </a:r>
          <a:endParaRPr lang="ru-RU" sz="2800" b="1" kern="1200" dirty="0">
            <a:solidFill>
              <a:srgbClr val="0000CC"/>
            </a:solidFill>
          </a:endParaRPr>
        </a:p>
      </dsp:txBody>
      <dsp:txXfrm>
        <a:off x="462628" y="3796295"/>
        <a:ext cx="1581987" cy="1854169"/>
      </dsp:txXfrm>
    </dsp:sp>
    <dsp:sp modelId="{704FD254-DF83-4196-B036-79B5EB94A07E}">
      <dsp:nvSpPr>
        <dsp:cNvPr id="0" name=""/>
        <dsp:cNvSpPr/>
      </dsp:nvSpPr>
      <dsp:spPr>
        <a:xfrm>
          <a:off x="0" y="0"/>
          <a:ext cx="2553481" cy="300716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00CC"/>
              </a:solidFill>
            </a:rPr>
            <a:t> </a:t>
          </a:r>
          <a:r>
            <a:rPr lang="uk-UA" sz="2800" b="1" kern="1200" dirty="0" err="1" smtClean="0">
              <a:solidFill>
                <a:srgbClr val="0000CC"/>
              </a:solidFill>
            </a:rPr>
            <a:t>комп</a:t>
          </a:r>
          <a:r>
            <a:rPr lang="en-US" sz="2800" b="1" kern="1200" dirty="0" smtClean="0">
              <a:solidFill>
                <a:srgbClr val="0000CC"/>
              </a:solidFill>
            </a:rPr>
            <a:t>’</a:t>
          </a:r>
          <a:r>
            <a:rPr lang="uk-UA" sz="2800" b="1" kern="1200" dirty="0" err="1" smtClean="0">
              <a:solidFill>
                <a:srgbClr val="0000CC"/>
              </a:solidFill>
            </a:rPr>
            <a:t>ютерів</a:t>
          </a:r>
          <a:endParaRPr lang="ru-RU" sz="2800" b="1" kern="1200" dirty="0">
            <a:solidFill>
              <a:srgbClr val="0000CC"/>
            </a:solidFill>
          </a:endParaRPr>
        </a:p>
      </dsp:txBody>
      <dsp:txXfrm>
        <a:off x="471160" y="554873"/>
        <a:ext cx="1611161" cy="189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09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357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2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34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5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75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64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56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734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09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F92D-2999-4E65-9D71-55778D93BDA9}" type="datetimeFigureOut">
              <a:rPr lang="uk-UA" smtClean="0"/>
              <a:t>12.01.2014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53ED-E0BD-4008-983C-10570D2EAF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6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7"/>
            <a:ext cx="7054552" cy="2664295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00CC"/>
                </a:solidFill>
              </a:rPr>
              <a:t>Хто багато </a:t>
            </a:r>
            <a:r>
              <a:rPr lang="uk-UA" sz="6600" b="1" dirty="0">
                <a:solidFill>
                  <a:srgbClr val="0000CC"/>
                </a:solidFill>
              </a:rPr>
              <a:t>ч</a:t>
            </a:r>
            <a:r>
              <a:rPr lang="uk-UA" sz="6600" b="1" dirty="0" smtClean="0">
                <a:solidFill>
                  <a:srgbClr val="0000CC"/>
                </a:solidFill>
              </a:rPr>
              <a:t>итає, </a:t>
            </a:r>
            <a:br>
              <a:rPr lang="uk-UA" sz="6600" b="1" dirty="0" smtClean="0">
                <a:solidFill>
                  <a:srgbClr val="0000CC"/>
                </a:solidFill>
              </a:rPr>
            </a:br>
            <a:r>
              <a:rPr lang="uk-UA" sz="6600" b="1" dirty="0" smtClean="0">
                <a:solidFill>
                  <a:srgbClr val="0000CC"/>
                </a:solidFill>
              </a:rPr>
              <a:t>той більше знає</a:t>
            </a:r>
            <a:endParaRPr lang="uk-UA" sz="6600" b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>
            <a:normAutofit/>
          </a:bodyPr>
          <a:lstStyle/>
          <a:p>
            <a:pPr algn="r"/>
            <a:r>
              <a:rPr lang="uk-UA" sz="3600" b="1" dirty="0" smtClean="0">
                <a:solidFill>
                  <a:srgbClr val="00B050"/>
                </a:solidFill>
              </a:rPr>
              <a:t>Вчитель Юр</a:t>
            </a:r>
            <a:r>
              <a:rPr lang="en-US" sz="3600" b="1" dirty="0" smtClean="0">
                <a:solidFill>
                  <a:srgbClr val="00B050"/>
                </a:solidFill>
              </a:rPr>
              <a:t>’</a:t>
            </a:r>
            <a:r>
              <a:rPr lang="uk-UA" sz="3600" b="1" dirty="0" err="1" smtClean="0">
                <a:solidFill>
                  <a:srgbClr val="00B050"/>
                </a:solidFill>
              </a:rPr>
              <a:t>ївської</a:t>
            </a:r>
            <a:r>
              <a:rPr lang="uk-UA" sz="3600" b="1" dirty="0" smtClean="0">
                <a:solidFill>
                  <a:srgbClr val="00B050"/>
                </a:solidFill>
              </a:rPr>
              <a:t> СЗШ</a:t>
            </a:r>
          </a:p>
          <a:p>
            <a:r>
              <a:rPr lang="uk-UA" sz="3600" b="1" dirty="0" smtClean="0">
                <a:solidFill>
                  <a:srgbClr val="00B050"/>
                </a:solidFill>
              </a:rPr>
              <a:t>Жукова С.В.</a:t>
            </a:r>
            <a:endParaRPr lang="uk-U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956376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6000" b="1" dirty="0" smtClean="0"/>
          </a:p>
          <a:p>
            <a:pPr marL="0" indent="0">
              <a:buNone/>
            </a:pPr>
            <a:r>
              <a:rPr lang="uk-UA" sz="6000" b="1" dirty="0"/>
              <a:t>р</a:t>
            </a:r>
            <a:r>
              <a:rPr lang="uk-UA" sz="6000" b="1" dirty="0" smtClean="0"/>
              <a:t>ано	 дихають	світ</a:t>
            </a:r>
            <a:endParaRPr lang="ru-RU" sz="6000" b="1" dirty="0" smtClean="0"/>
          </a:p>
          <a:p>
            <a:pPr marL="0" indent="0">
              <a:buNone/>
            </a:pPr>
            <a:r>
              <a:rPr lang="uk-UA" sz="6000" b="1" dirty="0"/>
              <a:t>з</a:t>
            </a:r>
            <a:r>
              <a:rPr lang="uk-UA" sz="6000" b="1" dirty="0" smtClean="0"/>
              <a:t>ірка</a:t>
            </a:r>
            <a:r>
              <a:rPr lang="uk-UA" sz="6000" b="1" dirty="0"/>
              <a:t>	</a:t>
            </a:r>
            <a:r>
              <a:rPr lang="uk-UA" sz="6000" b="1" dirty="0" smtClean="0"/>
              <a:t> пізнати</a:t>
            </a:r>
            <a:r>
              <a:rPr lang="uk-UA" sz="6000" b="1" dirty="0"/>
              <a:t>	</a:t>
            </a:r>
            <a:r>
              <a:rPr lang="uk-UA" sz="6000" b="1" dirty="0" smtClean="0"/>
              <a:t>   життя</a:t>
            </a:r>
            <a:endParaRPr lang="ru-RU" sz="6000" b="1" dirty="0"/>
          </a:p>
          <a:p>
            <a:pPr marL="0" indent="0">
              <a:buNone/>
            </a:pPr>
            <a:r>
              <a:rPr lang="uk-UA" sz="6000" b="1" dirty="0"/>
              <a:t>долина	</a:t>
            </a:r>
            <a:r>
              <a:rPr lang="uk-UA" sz="6000" b="1" dirty="0" smtClean="0"/>
              <a:t>знати  серцем </a:t>
            </a:r>
            <a:endParaRPr lang="ru-RU" sz="6000" b="1" dirty="0"/>
          </a:p>
          <a:p>
            <a:pPr marL="0" indent="0">
              <a:buNone/>
            </a:pPr>
            <a:r>
              <a:rPr lang="uk-UA" sz="6000" b="1" dirty="0"/>
              <a:t>голубка	</a:t>
            </a:r>
            <a:r>
              <a:rPr lang="uk-UA" sz="6000" b="1" dirty="0" smtClean="0"/>
              <a:t> мріє</a:t>
            </a:r>
            <a:r>
              <a:rPr lang="uk-UA" sz="6000" b="1" dirty="0"/>
              <a:t>	</a:t>
            </a:r>
            <a:r>
              <a:rPr lang="uk-UA" sz="6000" b="1" dirty="0" smtClean="0"/>
              <a:t>   лелека</a:t>
            </a:r>
            <a:endParaRPr lang="ru-RU" sz="6000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620688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</a:rPr>
              <a:t>Цікаві піраміди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Підбери словечко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562156"/>
              </p:ext>
            </p:extLst>
          </p:nvPr>
        </p:nvGraphicFramePr>
        <p:xfrm>
          <a:off x="1696145" y="1916832"/>
          <a:ext cx="7386513" cy="388843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80030"/>
                <a:gridCol w="4206483"/>
              </a:tblGrid>
              <a:tr h="588061"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пізнати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346710" algn="l"/>
                        </a:tabLst>
                      </a:pPr>
                      <a:r>
                        <a:rPr lang="uk-UA" sz="2800" dirty="0">
                          <a:effectLst/>
                        </a:rPr>
                        <a:t>збиратися в групи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4"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голубка бентежна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точно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4"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достеменно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дуже рухлива, </a:t>
                      </a:r>
                    </a:p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                            швидка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4"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зоріє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стривожена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4"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табуниться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дізнатись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0074"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невгамовна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444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ясніє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9" name="Прямая со стрелкой 8"/>
          <p:cNvCxnSpPr>
            <a:cxnSpLocks noChangeShapeType="1"/>
          </p:cNvCxnSpPr>
          <p:nvPr/>
        </p:nvCxnSpPr>
        <p:spPr bwMode="auto">
          <a:xfrm>
            <a:off x="3131840" y="2708920"/>
            <a:ext cx="2016224" cy="11521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57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7744" y="5517232"/>
            <a:ext cx="6336704" cy="4320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6000" b="1" dirty="0" smtClean="0">
                <a:solidFill>
                  <a:srgbClr val="FF0000"/>
                </a:solidFill>
              </a:rPr>
              <a:t>             </a:t>
            </a:r>
            <a:r>
              <a:rPr lang="uk-UA" sz="24000" b="1" dirty="0" smtClean="0">
                <a:solidFill>
                  <a:srgbClr val="FF0000"/>
                </a:solidFill>
              </a:rPr>
              <a:t>Робота в групах</a:t>
            </a:r>
            <a:endParaRPr lang="ru-RU" sz="24000" b="1" dirty="0">
              <a:solidFill>
                <a:srgbClr val="FF0000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0"/>
          <a:stretch/>
        </p:blipFill>
        <p:spPr bwMode="auto">
          <a:xfrm>
            <a:off x="1689920" y="296520"/>
            <a:ext cx="3170112" cy="296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6" b="-4066"/>
          <a:stretch/>
        </p:blipFill>
        <p:spPr bwMode="auto">
          <a:xfrm>
            <a:off x="5436096" y="304495"/>
            <a:ext cx="3037827" cy="312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64" y="3573016"/>
            <a:ext cx="3233192" cy="225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8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err="1" smtClean="0">
                <a:solidFill>
                  <a:srgbClr val="FF0000"/>
                </a:solidFill>
              </a:rPr>
              <a:t>Фізкультхвилинка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физкультминутк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5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36027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78621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Бідовий </a:t>
            </a:r>
            <a:r>
              <a:rPr lang="uk-U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хлопчик в сірій сорочині</a:t>
            </a:r>
            <a:br>
              <a:rPr lang="uk-UA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дворах стрибає, крихти підбирає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645724" cy="271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4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917" y="549878"/>
            <a:ext cx="6801470" cy="1800200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FF0000"/>
                </a:solidFill>
              </a:rPr>
              <a:t>В. Сухомлинський </a:t>
            </a:r>
            <a:br>
              <a:rPr lang="uk-UA" sz="6000" b="1" dirty="0">
                <a:solidFill>
                  <a:srgbClr val="FF0000"/>
                </a:solidFill>
              </a:rPr>
            </a:br>
            <a:r>
              <a:rPr lang="uk-UA" sz="6000" b="1" dirty="0">
                <a:solidFill>
                  <a:srgbClr val="FF0000"/>
                </a:solidFill>
              </a:rPr>
              <a:t>« Горобчик і Вогонь»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2530346" cy="341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idx="1"/>
          </p:nvPr>
        </p:nvSpPr>
        <p:spPr>
          <a:xfrm>
            <a:off x="1596244" y="1196752"/>
            <a:ext cx="6995120" cy="51125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1. </a:t>
            </a:r>
            <a:r>
              <a:rPr lang="ru-RU" sz="2400" b="1" dirty="0" err="1">
                <a:latin typeface="Times New Roman"/>
                <a:ea typeface="Times New Roman"/>
              </a:rPr>
              <a:t>Цей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твір</a:t>
            </a:r>
            <a:r>
              <a:rPr lang="ru-RU" sz="2400" b="1" dirty="0">
                <a:latin typeface="Times New Roman"/>
                <a:ea typeface="Times New Roman"/>
              </a:rPr>
              <a:t> є…</a:t>
            </a: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а) </a:t>
            </a:r>
            <a:r>
              <a:rPr lang="ru-RU" sz="2400" b="1" dirty="0" err="1">
                <a:latin typeface="Times New Roman"/>
                <a:ea typeface="Times New Roman"/>
              </a:rPr>
              <a:t>казкою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                          б</a:t>
            </a:r>
            <a:r>
              <a:rPr lang="ru-RU" sz="2400" b="1" dirty="0">
                <a:latin typeface="Times New Roman"/>
                <a:ea typeface="Times New Roman"/>
              </a:rPr>
              <a:t>) </a:t>
            </a:r>
            <a:r>
              <a:rPr lang="ru-RU" sz="2400" b="1" dirty="0" err="1">
                <a:latin typeface="Times New Roman"/>
                <a:ea typeface="Times New Roman"/>
              </a:rPr>
              <a:t>оповіданням</a:t>
            </a:r>
            <a:endParaRPr lang="ru-RU" sz="24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endParaRPr lang="ru-RU" sz="24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2. </a:t>
            </a:r>
            <a:r>
              <a:rPr lang="ru-RU" sz="2400" b="1" dirty="0" err="1">
                <a:latin typeface="Times New Roman"/>
                <a:ea typeface="Times New Roman"/>
              </a:rPr>
              <a:t>Горобчик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побачив</a:t>
            </a:r>
            <a:r>
              <a:rPr lang="ru-RU" sz="2400" b="1" dirty="0">
                <a:latin typeface="Times New Roman"/>
                <a:ea typeface="Times New Roman"/>
              </a:rPr>
              <a:t> у </a:t>
            </a:r>
            <a:r>
              <a:rPr lang="ru-RU" sz="2400" b="1" dirty="0" err="1">
                <a:latin typeface="Times New Roman"/>
                <a:ea typeface="Times New Roman"/>
              </a:rPr>
              <a:t>небі</a:t>
            </a:r>
            <a:r>
              <a:rPr lang="ru-RU" sz="2400" b="1" dirty="0">
                <a:latin typeface="Times New Roman"/>
                <a:ea typeface="Times New Roman"/>
              </a:rPr>
              <a:t>....</a:t>
            </a: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а) </a:t>
            </a:r>
            <a:r>
              <a:rPr lang="ru-RU" sz="2400" b="1" dirty="0" err="1">
                <a:latin typeface="Times New Roman"/>
                <a:ea typeface="Times New Roman"/>
              </a:rPr>
              <a:t>інших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птахів</a:t>
            </a:r>
            <a:r>
              <a:rPr lang="ru-RU" sz="2400" b="1" dirty="0">
                <a:latin typeface="Times New Roman"/>
                <a:ea typeface="Times New Roman"/>
              </a:rPr>
              <a:t>;</a:t>
            </a: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б) </a:t>
            </a:r>
            <a:r>
              <a:rPr lang="ru-RU" sz="2400" b="1" dirty="0" err="1">
                <a:latin typeface="Times New Roman"/>
                <a:ea typeface="Times New Roman"/>
              </a:rPr>
              <a:t>величезну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вогняну</a:t>
            </a:r>
            <a:r>
              <a:rPr lang="ru-RU" sz="2400" b="1" dirty="0">
                <a:latin typeface="Times New Roman"/>
                <a:ea typeface="Times New Roman"/>
              </a:rPr>
              <a:t> кулю.</a:t>
            </a: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endParaRPr lang="ru-RU" sz="24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3. </a:t>
            </a:r>
            <a:r>
              <a:rPr lang="ru-RU" sz="2400" b="1" dirty="0" err="1">
                <a:latin typeface="Times New Roman"/>
                <a:ea typeface="Times New Roman"/>
              </a:rPr>
              <a:t>Горобчик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полетів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угору</a:t>
            </a:r>
            <a:r>
              <a:rPr lang="ru-RU" sz="2400" b="1" dirty="0">
                <a:latin typeface="Times New Roman"/>
                <a:ea typeface="Times New Roman"/>
              </a:rPr>
              <a:t> до </a:t>
            </a:r>
            <a:r>
              <a:rPr lang="ru-RU" sz="2400" b="1" dirty="0" err="1">
                <a:latin typeface="Times New Roman"/>
                <a:ea typeface="Times New Roman"/>
              </a:rPr>
              <a:t>Сонця</a:t>
            </a:r>
            <a:r>
              <a:rPr lang="ru-RU" sz="2400" b="1" dirty="0">
                <a:latin typeface="Times New Roman"/>
                <a:ea typeface="Times New Roman"/>
              </a:rPr>
              <a:t>, тому... </a:t>
            </a: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а) </a:t>
            </a:r>
            <a:r>
              <a:rPr lang="ru-RU" sz="2400" b="1" dirty="0" err="1">
                <a:latin typeface="Times New Roman"/>
                <a:ea typeface="Times New Roman"/>
              </a:rPr>
              <a:t>хотів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дізнатись</a:t>
            </a:r>
            <a:r>
              <a:rPr lang="ru-RU" sz="2400" b="1" dirty="0">
                <a:latin typeface="Times New Roman"/>
                <a:ea typeface="Times New Roman"/>
              </a:rPr>
              <a:t>, </a:t>
            </a:r>
            <a:r>
              <a:rPr lang="ru-RU" sz="2400" b="1" dirty="0" err="1">
                <a:latin typeface="Times New Roman"/>
                <a:ea typeface="Times New Roman"/>
              </a:rPr>
              <a:t>що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таке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Вогонь</a:t>
            </a:r>
            <a:r>
              <a:rPr lang="ru-RU" sz="2400" b="1" dirty="0">
                <a:latin typeface="Times New Roman"/>
                <a:ea typeface="Times New Roman"/>
              </a:rPr>
              <a:t>;</a:t>
            </a: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б) </a:t>
            </a:r>
            <a:r>
              <a:rPr lang="ru-RU" sz="2400" b="1" dirty="0" err="1">
                <a:latin typeface="Times New Roman"/>
                <a:ea typeface="Times New Roman"/>
              </a:rPr>
              <a:t>хотів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навчитись</a:t>
            </a:r>
            <a:r>
              <a:rPr lang="ru-RU" sz="2400" b="1" dirty="0">
                <a:latin typeface="Times New Roman"/>
                <a:ea typeface="Times New Roman"/>
              </a:rPr>
              <a:t> добре </a:t>
            </a:r>
            <a:r>
              <a:rPr lang="ru-RU" sz="2400" b="1" dirty="0" err="1">
                <a:latin typeface="Times New Roman"/>
                <a:ea typeface="Times New Roman"/>
              </a:rPr>
              <a:t>літати</a:t>
            </a:r>
            <a:r>
              <a:rPr lang="ru-RU" sz="2400" b="1" dirty="0"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endParaRPr lang="ru-RU" sz="24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4. </a:t>
            </a:r>
            <a:r>
              <a:rPr lang="ru-RU" sz="2400" b="1" dirty="0" err="1">
                <a:latin typeface="Times New Roman"/>
                <a:ea typeface="Times New Roman"/>
              </a:rPr>
              <a:t>Горобчик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був</a:t>
            </a:r>
            <a:r>
              <a:rPr lang="ru-RU" sz="2400" b="1" dirty="0">
                <a:latin typeface="Times New Roman"/>
                <a:ea typeface="Times New Roman"/>
              </a:rPr>
              <a:t>...</a:t>
            </a: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а) </a:t>
            </a:r>
            <a:r>
              <a:rPr lang="ru-RU" sz="2400" b="1" dirty="0" err="1">
                <a:latin typeface="Times New Roman"/>
                <a:ea typeface="Times New Roman"/>
              </a:rPr>
              <a:t>неслухняним</a:t>
            </a:r>
            <a:r>
              <a:rPr lang="ru-RU" sz="2400" b="1" dirty="0" smtClean="0">
                <a:latin typeface="Times New Roman"/>
                <a:ea typeface="Times New Roman"/>
              </a:rPr>
              <a:t>;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                                    б</a:t>
            </a:r>
            <a:r>
              <a:rPr lang="ru-RU" sz="2400" b="1" dirty="0">
                <a:latin typeface="Times New Roman"/>
                <a:ea typeface="Times New Roman"/>
              </a:rPr>
              <a:t>) </a:t>
            </a:r>
            <a:r>
              <a:rPr lang="ru-RU" sz="2400" b="1" dirty="0" err="1">
                <a:latin typeface="Times New Roman"/>
                <a:ea typeface="Times New Roman"/>
              </a:rPr>
              <a:t>допитливим</a:t>
            </a:r>
            <a:endParaRPr lang="ru-RU" sz="2400" b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414020" algn="l"/>
              </a:tabLst>
            </a:pPr>
            <a:r>
              <a:rPr lang="ru-RU" sz="2400" b="1" dirty="0" smtClean="0">
                <a:latin typeface="Times New Roman"/>
                <a:ea typeface="Times New Roman"/>
              </a:rPr>
              <a:t>. </a:t>
            </a:r>
            <a:endParaRPr lang="ru-RU" sz="2400" b="1" dirty="0">
              <a:latin typeface="Times New Roman"/>
              <a:ea typeface="Times New Roman"/>
            </a:endParaRPr>
          </a:p>
          <a:p>
            <a:pPr indent="-444500" algn="just">
              <a:spcAft>
                <a:spcPts val="0"/>
              </a:spcAft>
              <a:tabLst>
                <a:tab pos="414020" algn="l"/>
              </a:tabLst>
            </a:pPr>
            <a:endParaRPr lang="ru-RU" sz="1800" b="1" dirty="0"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32656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Тестова робота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Головна думка твору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Autofit/>
          </a:bodyPr>
          <a:lstStyle/>
          <a:p>
            <a:r>
              <a:rPr lang="ru-RU" sz="6000" b="1" dirty="0" err="1">
                <a:solidFill>
                  <a:srgbClr val="0000CC"/>
                </a:solidFill>
              </a:rPr>
              <a:t>Слухай</a:t>
            </a:r>
            <a:r>
              <a:rPr lang="ru-RU" sz="6000" b="1" dirty="0">
                <a:solidFill>
                  <a:srgbClr val="0000CC"/>
                </a:solidFill>
              </a:rPr>
              <a:t> батька й </a:t>
            </a:r>
            <a:r>
              <a:rPr lang="ru-RU" sz="6000" b="1" dirty="0" err="1">
                <a:solidFill>
                  <a:srgbClr val="0000CC"/>
                </a:solidFill>
              </a:rPr>
              <a:t>неньку</a:t>
            </a:r>
            <a:r>
              <a:rPr lang="ru-RU" sz="6000" b="1" dirty="0">
                <a:solidFill>
                  <a:srgbClr val="0000CC"/>
                </a:solidFill>
              </a:rPr>
              <a:t>, буде </a:t>
            </a:r>
            <a:r>
              <a:rPr lang="ru-RU" sz="6000" b="1" dirty="0" err="1">
                <a:solidFill>
                  <a:srgbClr val="0000CC"/>
                </a:solidFill>
              </a:rPr>
              <a:t>тобі</a:t>
            </a:r>
            <a:r>
              <a:rPr lang="ru-RU" sz="6000" b="1" dirty="0">
                <a:solidFill>
                  <a:srgbClr val="0000CC"/>
                </a:solidFill>
              </a:rPr>
              <a:t> </a:t>
            </a:r>
            <a:r>
              <a:rPr lang="ru-RU" sz="6000" b="1" dirty="0" err="1">
                <a:solidFill>
                  <a:srgbClr val="0000CC"/>
                </a:solidFill>
              </a:rPr>
              <a:t>скрізь</a:t>
            </a:r>
            <a:r>
              <a:rPr lang="ru-RU" sz="6000" b="1" dirty="0">
                <a:solidFill>
                  <a:srgbClr val="0000CC"/>
                </a:solidFill>
              </a:rPr>
              <a:t> гладенько.</a:t>
            </a:r>
          </a:p>
          <a:p>
            <a:r>
              <a:rPr lang="ru-RU" sz="6000" b="1" dirty="0" err="1" smtClean="0">
                <a:solidFill>
                  <a:srgbClr val="0000CC"/>
                </a:solidFill>
              </a:rPr>
              <a:t>Хто</a:t>
            </a:r>
            <a:r>
              <a:rPr lang="ru-RU" sz="6000" b="1" dirty="0" smtClean="0">
                <a:solidFill>
                  <a:srgbClr val="0000CC"/>
                </a:solidFill>
              </a:rPr>
              <a:t> </a:t>
            </a:r>
            <a:r>
              <a:rPr lang="ru-RU" sz="6000" b="1" dirty="0" err="1">
                <a:solidFill>
                  <a:srgbClr val="0000CC"/>
                </a:solidFill>
              </a:rPr>
              <a:t>багато</a:t>
            </a:r>
            <a:r>
              <a:rPr lang="ru-RU" sz="6000" b="1" dirty="0">
                <a:solidFill>
                  <a:srgbClr val="0000CC"/>
                </a:solidFill>
              </a:rPr>
              <a:t> </a:t>
            </a:r>
            <a:r>
              <a:rPr lang="ru-RU" sz="6000" b="1" dirty="0" err="1">
                <a:solidFill>
                  <a:srgbClr val="0000CC"/>
                </a:solidFill>
              </a:rPr>
              <a:t>питає</a:t>
            </a:r>
            <a:r>
              <a:rPr lang="ru-RU" sz="6000" b="1" dirty="0">
                <a:solidFill>
                  <a:srgbClr val="0000CC"/>
                </a:solidFill>
              </a:rPr>
              <a:t>, той </a:t>
            </a:r>
            <a:r>
              <a:rPr lang="ru-RU" sz="6000" b="1" dirty="0" err="1">
                <a:solidFill>
                  <a:srgbClr val="0000CC"/>
                </a:solidFill>
              </a:rPr>
              <a:t>багато</a:t>
            </a:r>
            <a:r>
              <a:rPr lang="ru-RU" sz="6000" b="1" dirty="0">
                <a:solidFill>
                  <a:srgbClr val="0000CC"/>
                </a:solidFill>
              </a:rPr>
              <a:t> </a:t>
            </a:r>
            <a:r>
              <a:rPr lang="ru-RU" sz="6000" b="1" dirty="0" err="1">
                <a:solidFill>
                  <a:srgbClr val="0000CC"/>
                </a:solidFill>
              </a:rPr>
              <a:t>знає</a:t>
            </a:r>
            <a:r>
              <a:rPr lang="ru-RU" sz="6000" b="1" dirty="0">
                <a:solidFill>
                  <a:srgbClr val="0000CC"/>
                </a:solidFill>
              </a:rPr>
              <a:t>.</a:t>
            </a:r>
          </a:p>
          <a:p>
            <a:endParaRPr lang="ru-RU" sz="6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err="1" smtClean="0">
                <a:solidFill>
                  <a:srgbClr val="FF0000"/>
                </a:solidFill>
              </a:rPr>
              <a:t>Продовжи</a:t>
            </a:r>
            <a:r>
              <a:rPr lang="uk-UA" sz="6000" b="1" dirty="0" smtClean="0">
                <a:solidFill>
                  <a:srgbClr val="FF0000"/>
                </a:solidFill>
              </a:rPr>
              <a:t> речення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6912768" cy="4525963"/>
          </a:xfrm>
        </p:spPr>
        <p:txBody>
          <a:bodyPr/>
          <a:lstStyle/>
          <a:p>
            <a:r>
              <a:rPr lang="ru-RU" sz="4000" dirty="0"/>
              <a:t>Ми </a:t>
            </a:r>
            <a:r>
              <a:rPr lang="ru-RU" sz="4000" dirty="0" err="1"/>
              <a:t>познайомилися</a:t>
            </a:r>
            <a:r>
              <a:rPr lang="ru-RU" sz="4000" dirty="0"/>
              <a:t> </a:t>
            </a:r>
            <a:r>
              <a:rPr lang="ru-RU" sz="4000" dirty="0" smtClean="0"/>
              <a:t>……………</a:t>
            </a:r>
            <a:endParaRPr lang="ru-RU" sz="4000" dirty="0"/>
          </a:p>
          <a:p>
            <a:r>
              <a:rPr lang="ru-RU" sz="4000" dirty="0" err="1"/>
              <a:t>Тренували</a:t>
            </a:r>
            <a:r>
              <a:rPr lang="ru-RU" sz="4000" dirty="0"/>
              <a:t> </a:t>
            </a:r>
            <a:r>
              <a:rPr lang="ru-RU" sz="4000" dirty="0" err="1"/>
              <a:t>уміння</a:t>
            </a:r>
            <a:r>
              <a:rPr lang="ru-RU" sz="4000" dirty="0"/>
              <a:t>  ………………. </a:t>
            </a:r>
          </a:p>
          <a:p>
            <a:r>
              <a:rPr lang="ru-RU" sz="4000" dirty="0" err="1"/>
              <a:t>Дізналися</a:t>
            </a:r>
            <a:r>
              <a:rPr lang="ru-RU" sz="4000" dirty="0"/>
              <a:t> ……………………… </a:t>
            </a:r>
          </a:p>
          <a:p>
            <a:r>
              <a:rPr lang="ru-RU" sz="4000" dirty="0" err="1"/>
              <a:t>Зрозуміли</a:t>
            </a:r>
            <a:r>
              <a:rPr lang="ru-RU" sz="4000" dirty="0"/>
              <a:t> ……………………….. </a:t>
            </a:r>
          </a:p>
          <a:p>
            <a:r>
              <a:rPr lang="ru-RU" sz="4000" dirty="0" err="1"/>
              <a:t>Мені</a:t>
            </a:r>
            <a:r>
              <a:rPr lang="ru-RU" sz="4000" dirty="0"/>
              <a:t> </a:t>
            </a:r>
            <a:r>
              <a:rPr lang="ru-RU" sz="4000" dirty="0" err="1"/>
              <a:t>сподобалося</a:t>
            </a:r>
            <a:r>
              <a:rPr lang="ru-RU" sz="4000" dirty="0"/>
              <a:t> </a:t>
            </a:r>
            <a:r>
              <a:rPr lang="ru-RU" sz="4000" dirty="0" smtClean="0"/>
              <a:t>……………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Домашнє завдання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56084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800" dirty="0" smtClean="0">
                <a:solidFill>
                  <a:srgbClr val="0000CC"/>
                </a:solidFill>
              </a:rPr>
              <a:t>1 -</a:t>
            </a:r>
            <a:r>
              <a:rPr lang="ru-RU" sz="4800" dirty="0" smtClean="0">
                <a:solidFill>
                  <a:srgbClr val="0000CC"/>
                </a:solidFill>
              </a:rPr>
              <a:t>- </a:t>
            </a:r>
            <a:r>
              <a:rPr lang="ru-RU" sz="4800" dirty="0" err="1">
                <a:solidFill>
                  <a:srgbClr val="0000CC"/>
                </a:solidFill>
              </a:rPr>
              <a:t>Виразно</a:t>
            </a:r>
            <a:r>
              <a:rPr lang="ru-RU" sz="4800" dirty="0">
                <a:solidFill>
                  <a:srgbClr val="0000CC"/>
                </a:solidFill>
              </a:rPr>
              <a:t> </a:t>
            </a:r>
            <a:r>
              <a:rPr lang="ru-RU" sz="4800" dirty="0" err="1">
                <a:solidFill>
                  <a:srgbClr val="0000CC"/>
                </a:solidFill>
              </a:rPr>
              <a:t>читати</a:t>
            </a:r>
            <a:r>
              <a:rPr lang="ru-RU" sz="4800" dirty="0">
                <a:solidFill>
                  <a:srgbClr val="0000CC"/>
                </a:solidFill>
              </a:rPr>
              <a:t> </a:t>
            </a:r>
            <a:r>
              <a:rPr lang="ru-RU" sz="4800" dirty="0" err="1">
                <a:solidFill>
                  <a:srgbClr val="0000CC"/>
                </a:solidFill>
              </a:rPr>
              <a:t>вірш</a:t>
            </a:r>
            <a:r>
              <a:rPr lang="ru-RU" sz="4800" dirty="0">
                <a:solidFill>
                  <a:srgbClr val="0000CC"/>
                </a:solidFill>
              </a:rPr>
              <a:t>, </a:t>
            </a:r>
            <a:r>
              <a:rPr lang="ru-RU" sz="4800" dirty="0" smtClean="0">
                <a:solidFill>
                  <a:srgbClr val="0000CC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0000CC"/>
                </a:solidFill>
              </a:rPr>
              <a:t> </a:t>
            </a:r>
            <a:r>
              <a:rPr lang="ru-RU" sz="4800" dirty="0" smtClean="0">
                <a:solidFill>
                  <a:srgbClr val="0000CC"/>
                </a:solidFill>
              </a:rPr>
              <a:t>     </a:t>
            </a:r>
            <a:r>
              <a:rPr lang="ru-RU" sz="4800" dirty="0" err="1" smtClean="0">
                <a:solidFill>
                  <a:srgbClr val="0000CC"/>
                </a:solidFill>
              </a:rPr>
              <a:t>читати</a:t>
            </a:r>
            <a:r>
              <a:rPr lang="ru-RU" sz="4800" dirty="0" smtClean="0">
                <a:solidFill>
                  <a:srgbClr val="0000CC"/>
                </a:solidFill>
              </a:rPr>
              <a:t> в особах </a:t>
            </a:r>
            <a:r>
              <a:rPr lang="ru-RU" sz="4800" dirty="0" err="1" smtClean="0">
                <a:solidFill>
                  <a:srgbClr val="0000CC"/>
                </a:solidFill>
              </a:rPr>
              <a:t>казку</a:t>
            </a:r>
            <a:endParaRPr lang="ru-RU" sz="4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uk-UA" sz="4800" dirty="0" smtClean="0">
                <a:solidFill>
                  <a:srgbClr val="0000CC"/>
                </a:solidFill>
              </a:rPr>
              <a:t>2 – </a:t>
            </a:r>
            <a:r>
              <a:rPr lang="uk-UA" sz="4800" dirty="0">
                <a:solidFill>
                  <a:srgbClr val="0000CC"/>
                </a:solidFill>
              </a:rPr>
              <a:t>продовжити міркування </a:t>
            </a:r>
            <a:r>
              <a:rPr lang="uk-UA" sz="4800" dirty="0" smtClean="0">
                <a:solidFill>
                  <a:srgbClr val="0000CC"/>
                </a:solidFill>
              </a:rPr>
              <a:t>   </a:t>
            </a:r>
          </a:p>
          <a:p>
            <a:pPr marL="0" indent="0">
              <a:buNone/>
            </a:pPr>
            <a:r>
              <a:rPr lang="uk-UA" sz="4800" dirty="0">
                <a:solidFill>
                  <a:srgbClr val="0000CC"/>
                </a:solidFill>
              </a:rPr>
              <a:t> </a:t>
            </a:r>
            <a:r>
              <a:rPr lang="uk-UA" sz="4800" dirty="0" smtClean="0">
                <a:solidFill>
                  <a:srgbClr val="0000CC"/>
                </a:solidFill>
              </a:rPr>
              <a:t>      «</a:t>
            </a:r>
            <a:r>
              <a:rPr lang="uk-UA" sz="4800" dirty="0">
                <a:solidFill>
                  <a:srgbClr val="0000CC"/>
                </a:solidFill>
              </a:rPr>
              <a:t>Хотів би я знати...»</a:t>
            </a:r>
            <a:endParaRPr lang="ru-RU" sz="4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7416823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</a:t>
            </a:r>
          </a:p>
          <a:p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Дякую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урок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uk-U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717032"/>
            <a:ext cx="65527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Молодці!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0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                   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6275444"/>
              </p:ext>
            </p:extLst>
          </p:nvPr>
        </p:nvGraphicFramePr>
        <p:xfrm>
          <a:off x="1619672" y="404664"/>
          <a:ext cx="715245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6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114425"/>
            <a:ext cx="35718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721" y="188640"/>
            <a:ext cx="756084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735516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000" b="1" dirty="0">
                <a:solidFill>
                  <a:srgbClr val="0000CC"/>
                </a:solidFill>
              </a:rPr>
              <a:t>Чуєш: як гарно співає пташина?</a:t>
            </a:r>
            <a:endParaRPr lang="ru-RU" sz="50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uk-UA" sz="5000" b="1" dirty="0">
                <a:solidFill>
                  <a:srgbClr val="0000CC"/>
                </a:solidFill>
              </a:rPr>
              <a:t>Скоро народиться день.</a:t>
            </a:r>
            <a:endParaRPr lang="ru-RU" sz="50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uk-UA" sz="5000" b="1" dirty="0">
                <a:solidFill>
                  <a:srgbClr val="0000CC"/>
                </a:solidFill>
              </a:rPr>
              <a:t>Чуєш, проміннячко лине </a:t>
            </a:r>
            <a:endParaRPr lang="ru-RU" sz="50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uk-UA" sz="5000" b="1" dirty="0">
                <a:solidFill>
                  <a:srgbClr val="0000CC"/>
                </a:solidFill>
              </a:rPr>
              <a:t>І всім </a:t>
            </a:r>
            <a:r>
              <a:rPr lang="uk-UA" sz="5000" b="1" dirty="0" err="1">
                <a:solidFill>
                  <a:srgbClr val="0000CC"/>
                </a:solidFill>
              </a:rPr>
              <a:t>промовля</a:t>
            </a:r>
            <a:r>
              <a:rPr lang="uk-UA" sz="5000" b="1" dirty="0">
                <a:solidFill>
                  <a:srgbClr val="0000CC"/>
                </a:solidFill>
              </a:rPr>
              <a:t>: </a:t>
            </a:r>
            <a:r>
              <a:rPr lang="uk-UA" sz="5000" b="1" dirty="0" smtClean="0">
                <a:solidFill>
                  <a:srgbClr val="0000CC"/>
                </a:solidFill>
              </a:rPr>
              <a:t>«</a:t>
            </a:r>
            <a:r>
              <a:rPr lang="uk-UA" sz="5000" b="1" dirty="0">
                <a:solidFill>
                  <a:srgbClr val="0000CC"/>
                </a:solidFill>
              </a:rPr>
              <a:t>Добрий день!»</a:t>
            </a:r>
            <a:endParaRPr lang="ru-RU" sz="5000" b="1" dirty="0">
              <a:solidFill>
                <a:srgbClr val="0000CC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7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488832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78675"/>
            <a:ext cx="56864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54864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8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83152" cy="54334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uk-UA" sz="6000" b="1" i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uk-UA" sz="7800" b="1" i="1" dirty="0" smtClean="0">
                <a:solidFill>
                  <a:srgbClr val="0000CC"/>
                </a:solidFill>
              </a:rPr>
              <a:t>Знання самі</a:t>
            </a:r>
          </a:p>
          <a:p>
            <a:pPr marL="0" indent="0" algn="ctr">
              <a:buNone/>
            </a:pPr>
            <a:r>
              <a:rPr lang="uk-UA" sz="7800" b="1" i="1" dirty="0" smtClean="0">
                <a:solidFill>
                  <a:srgbClr val="0000CC"/>
                </a:solidFill>
              </a:rPr>
              <a:t> </a:t>
            </a:r>
            <a:r>
              <a:rPr lang="uk-UA" sz="7800" b="1" i="1" dirty="0">
                <a:solidFill>
                  <a:srgbClr val="0000CC"/>
                </a:solidFill>
              </a:rPr>
              <a:t>ми </a:t>
            </a:r>
            <a:r>
              <a:rPr lang="uk-UA" sz="7800" b="1" i="1" dirty="0" err="1">
                <a:solidFill>
                  <a:srgbClr val="0000CC"/>
                </a:solidFill>
              </a:rPr>
              <a:t>здобуваєм</a:t>
            </a:r>
            <a:r>
              <a:rPr lang="uk-UA" sz="7800" b="1" i="1" dirty="0">
                <a:solidFill>
                  <a:srgbClr val="0000CC"/>
                </a:solidFill>
              </a:rPr>
              <a:t>,</a:t>
            </a:r>
            <a:endParaRPr lang="ru-RU" sz="78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uk-UA" sz="7800" b="1" i="1" dirty="0">
                <a:solidFill>
                  <a:srgbClr val="0000CC"/>
                </a:solidFill>
              </a:rPr>
              <a:t>Для себе нове </a:t>
            </a:r>
            <a:r>
              <a:rPr lang="uk-UA" sz="7800" b="1" i="1" dirty="0" err="1" smtClean="0">
                <a:solidFill>
                  <a:srgbClr val="0000CC"/>
                </a:solidFill>
              </a:rPr>
              <a:t>відкриваєм</a:t>
            </a:r>
            <a:endParaRPr lang="ru-RU" sz="7800" b="1" dirty="0">
              <a:solidFill>
                <a:srgbClr val="0000CC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8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4176464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0000CC"/>
                </a:solidFill>
              </a:rPr>
              <a:t>О.Кобець </a:t>
            </a:r>
            <a:r>
              <a:rPr lang="uk-UA" sz="6000" b="1" dirty="0" smtClean="0">
                <a:solidFill>
                  <a:srgbClr val="0000CC"/>
                </a:solidFill>
              </a:rPr>
              <a:t/>
            </a:r>
            <a:br>
              <a:rPr lang="uk-UA" sz="6000" b="1" dirty="0" smtClean="0">
                <a:solidFill>
                  <a:srgbClr val="0000CC"/>
                </a:solidFill>
              </a:rPr>
            </a:br>
            <a:r>
              <a:rPr lang="uk-UA" sz="6000" b="1" dirty="0" smtClean="0">
                <a:solidFill>
                  <a:srgbClr val="0000CC"/>
                </a:solidFill>
              </a:rPr>
              <a:t>« </a:t>
            </a:r>
            <a:r>
              <a:rPr lang="uk-UA" sz="6000" b="1" dirty="0">
                <a:solidFill>
                  <a:srgbClr val="0000CC"/>
                </a:solidFill>
              </a:rPr>
              <a:t>Хотів би я </a:t>
            </a:r>
            <a:r>
              <a:rPr lang="uk-UA" sz="6000" b="1" dirty="0" smtClean="0">
                <a:solidFill>
                  <a:srgbClr val="0000CC"/>
                </a:solidFill>
              </a:rPr>
              <a:t>знати…»</a:t>
            </a:r>
            <a:r>
              <a:rPr lang="uk-UA" sz="6000" b="1" dirty="0">
                <a:solidFill>
                  <a:srgbClr val="0000CC"/>
                </a:solidFill>
              </a:rPr>
              <a:t/>
            </a:r>
            <a:br>
              <a:rPr lang="uk-UA" sz="6000" b="1" dirty="0">
                <a:solidFill>
                  <a:srgbClr val="0000CC"/>
                </a:solidFill>
              </a:rPr>
            </a:br>
            <a:r>
              <a:rPr lang="uk-UA" sz="6000" b="1" dirty="0">
                <a:solidFill>
                  <a:srgbClr val="0000CC"/>
                </a:solidFill>
              </a:rPr>
              <a:t>В. Сухомлинський </a:t>
            </a:r>
            <a:r>
              <a:rPr lang="uk-UA" sz="6000" b="1" dirty="0" smtClean="0">
                <a:solidFill>
                  <a:srgbClr val="0000CC"/>
                </a:solidFill>
              </a:rPr>
              <a:t/>
            </a:r>
            <a:br>
              <a:rPr lang="uk-UA" sz="6000" b="1" dirty="0" smtClean="0">
                <a:solidFill>
                  <a:srgbClr val="0000CC"/>
                </a:solidFill>
              </a:rPr>
            </a:br>
            <a:r>
              <a:rPr lang="uk-UA" sz="6000" b="1" dirty="0" smtClean="0">
                <a:solidFill>
                  <a:srgbClr val="0000CC"/>
                </a:solidFill>
              </a:rPr>
              <a:t>« </a:t>
            </a:r>
            <a:r>
              <a:rPr lang="uk-UA" sz="6000" b="1" dirty="0">
                <a:solidFill>
                  <a:srgbClr val="0000CC"/>
                </a:solidFill>
              </a:rPr>
              <a:t>Горобчик і Вогонь»</a:t>
            </a:r>
            <a:endParaRPr lang="ru-RU" sz="6000" b="1" dirty="0">
              <a:solidFill>
                <a:srgbClr val="0000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621905" cy="215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236</Words>
  <Application>Microsoft Office PowerPoint</Application>
  <PresentationFormat>Экран (4:3)</PresentationFormat>
  <Paragraphs>82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Хто багато читає,  той більше знає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О.Кобець  « Хотів би я знати…» В. Сухомлинський  « Горобчик і Вогонь»</vt:lpstr>
      <vt:lpstr>Презентация PowerPoint</vt:lpstr>
      <vt:lpstr>Підбери словечко</vt:lpstr>
      <vt:lpstr>Презентация PowerPoint</vt:lpstr>
      <vt:lpstr>Фізкультхвилинка</vt:lpstr>
      <vt:lpstr> Бідовий хлопчик в сірій сорочині По дворах стрибає, крихти підбирає</vt:lpstr>
      <vt:lpstr>В. Сухомлинський  « Горобчик і Вогонь»</vt:lpstr>
      <vt:lpstr>Презентация PowerPoint</vt:lpstr>
      <vt:lpstr>Головна думка твору</vt:lpstr>
      <vt:lpstr>Продовжи речення</vt:lpstr>
      <vt:lpstr>Домашнє завдання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Админ ПК</cp:lastModifiedBy>
  <cp:revision>16</cp:revision>
  <dcterms:created xsi:type="dcterms:W3CDTF">2013-04-03T11:02:02Z</dcterms:created>
  <dcterms:modified xsi:type="dcterms:W3CDTF">2014-01-12T18:53:14Z</dcterms:modified>
</cp:coreProperties>
</file>